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45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160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047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482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01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31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52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13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249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48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635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85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1D1C-E379-4D5B-ABB6-C7F6A58C48C8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11949-AD93-403E-A2BE-30F53E7CA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97238" y="607460"/>
            <a:ext cx="3723066" cy="810090"/>
          </a:xfrm>
        </p:spPr>
        <p:txBody>
          <a:bodyPr>
            <a:noAutofit/>
          </a:bodyPr>
          <a:lstStyle/>
          <a:p>
            <a:r>
              <a:rPr lang="ru-RU" sz="4400" dirty="0" smtClean="0"/>
              <a:t>Помощь</a:t>
            </a:r>
            <a:br>
              <a:rPr lang="ru-RU" sz="4400" dirty="0" smtClean="0"/>
            </a:br>
            <a:r>
              <a:rPr lang="ru-RU" sz="4400" dirty="0" smtClean="0"/>
              <a:t> пернатым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592" y="239439"/>
            <a:ext cx="5193792" cy="1732236"/>
          </a:xfrm>
        </p:spPr>
        <p:txBody>
          <a:bodyPr>
            <a:normAutofit/>
          </a:bodyPr>
          <a:lstStyle/>
          <a:p>
            <a:r>
              <a:rPr lang="ru-RU" sz="1200" dirty="0"/>
              <a:t>Январь, как правило, самый холодный зимний месяц. Особенно трудно приходится  птицам. Снегом заметает крошки, а в сильные морозы без пропитания птицы могут погибнуть. На помощь пернатым пришли младшие кадеты! Пятиклассники изготовили кормушки, развесили их на территории школы и каждый день подкармливают птиц.</a:t>
            </a:r>
          </a:p>
          <a:p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6" y="1417550"/>
            <a:ext cx="3747876" cy="2491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772" y="1340040"/>
            <a:ext cx="3864452" cy="25694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6" y="4145285"/>
            <a:ext cx="3871020" cy="25738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0" t="38157" r="27162" b="19206"/>
          <a:stretch/>
        </p:blipFill>
        <p:spPr>
          <a:xfrm>
            <a:off x="4704794" y="4145285"/>
            <a:ext cx="4015510" cy="259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34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52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Помощь  пернатым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Помощь  пернатым</dc:title>
  <dc:creator>User</dc:creator>
  <cp:lastModifiedBy>User</cp:lastModifiedBy>
  <cp:revision>1</cp:revision>
  <dcterms:created xsi:type="dcterms:W3CDTF">2017-01-26T08:02:36Z</dcterms:created>
  <dcterms:modified xsi:type="dcterms:W3CDTF">2017-01-26T08:04:20Z</dcterms:modified>
</cp:coreProperties>
</file>